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300089" y="4564106"/>
            <a:ext cx="7556501" cy="52247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-881415"/>
            <a:ext cx="6821383" cy="6827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-2540000" y="-114300"/>
            <a:ext cx="9182100" cy="996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0" y="3570816"/>
            <a:ext cx="13128426" cy="7150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-63500" y="2667000"/>
            <a:ext cx="13119100" cy="71450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buClr>
                <a:srgbClr val="646464"/>
              </a:buClr>
              <a:defRPr sz="3000"/>
            </a:lvl1pPr>
            <a:lvl2pPr marL="787400" indent="-393700">
              <a:spcBef>
                <a:spcPts val="3200"/>
              </a:spcBef>
              <a:buClr>
                <a:srgbClr val="646464"/>
              </a:buClr>
              <a:defRPr sz="3000"/>
            </a:lvl2pPr>
            <a:lvl3pPr marL="1181100" indent="-393700">
              <a:spcBef>
                <a:spcPts val="3200"/>
              </a:spcBef>
              <a:buClr>
                <a:srgbClr val="646464"/>
              </a:buClr>
              <a:defRPr sz="3000"/>
            </a:lvl3pPr>
            <a:lvl4pPr marL="1574800" indent="-393700">
              <a:spcBef>
                <a:spcPts val="3200"/>
              </a:spcBef>
              <a:buClr>
                <a:srgbClr val="646464"/>
              </a:buClr>
              <a:defRPr sz="3000"/>
            </a:lvl4pPr>
            <a:lvl5pPr marL="1968500" indent="-393700">
              <a:spcBef>
                <a:spcPts val="3200"/>
              </a:spcBef>
              <a:buClr>
                <a:srgbClr val="646464"/>
              </a:buClr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ThinkstockPhotos-1054955998.jpg" descr="ThinkstockPhotos-1054955998.jpg"/>
          <p:cNvPicPr>
            <a:picLocks noChangeAspect="1"/>
          </p:cNvPicPr>
          <p:nvPr/>
        </p:nvPicPr>
        <p:blipFill>
          <a:blip r:embed="rId2">
            <a:alphaModFix amt="36500"/>
            <a:extLst/>
          </a:blip>
          <a:stretch>
            <a:fillRect/>
          </a:stretch>
        </p:blipFill>
        <p:spPr>
          <a:xfrm>
            <a:off x="-2355882" y="-31047"/>
            <a:ext cx="17408965" cy="9815694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140" name="OOPS quiz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pc="1944" sz="12152"/>
            </a:lvl1pPr>
          </a:lstStyle>
          <a:p>
            <a:pPr/>
            <a:r>
              <a:t>OOPS quiz</a:t>
            </a:r>
          </a:p>
        </p:txBody>
      </p:sp>
      <p:sp>
        <p:nvSpPr>
          <p:cNvPr id="141" name="A c++ Project on: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464" sz="2900"/>
            </a:lvl1pPr>
          </a:lstStyle>
          <a:p>
            <a:pPr/>
            <a:r>
              <a:t>A c++ Project on:</a:t>
            </a:r>
          </a:p>
        </p:txBody>
      </p:sp>
    </p:spTree>
  </p:cSld>
  <p:clrMapOvr>
    <a:masterClrMapping/>
  </p:clrMapOvr>
  <p:transition xmlns:p14="http://schemas.microsoft.com/office/powerpoint/2010/main" spd="med" advClick="0" advTm="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27044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Xcode using c++ language"/>
          <p:cNvSpPr txBox="1"/>
          <p:nvPr>
            <p:ph type="title"/>
          </p:nvPr>
        </p:nvSpPr>
        <p:spPr>
          <a:xfrm>
            <a:off x="411584" y="1009650"/>
            <a:ext cx="12181632" cy="1460500"/>
          </a:xfrm>
          <a:prstGeom prst="rect">
            <a:avLst/>
          </a:prstGeom>
        </p:spPr>
        <p:txBody>
          <a:bodyPr/>
          <a:lstStyle>
            <a:lvl1pPr defTabSz="379729">
              <a:defRPr spc="811" sz="5069"/>
            </a:lvl1pPr>
          </a:lstStyle>
          <a:p>
            <a:pPr/>
            <a:r>
              <a:t>Xcode using c++ language</a:t>
            </a:r>
          </a:p>
        </p:txBody>
      </p:sp>
      <p:sp>
        <p:nvSpPr>
          <p:cNvPr id="176" name="This project was made on:"/>
          <p:cNvSpPr txBox="1"/>
          <p:nvPr>
            <p:ph type="body" sz="quarter" idx="1"/>
          </p:nvPr>
        </p:nvSpPr>
        <p:spPr>
          <a:xfrm>
            <a:off x="660400" y="609600"/>
            <a:ext cx="11684000" cy="508000"/>
          </a:xfrm>
          <a:prstGeom prst="rect">
            <a:avLst/>
          </a:prstGeom>
        </p:spPr>
        <p:txBody>
          <a:bodyPr/>
          <a:lstStyle>
            <a:lvl1pPr>
              <a:defRPr spc="367" sz="2300"/>
            </a:lvl1pPr>
          </a:lstStyle>
          <a:p>
            <a:pPr/>
            <a:r>
              <a:t>This project was made on:</a:t>
            </a:r>
          </a:p>
        </p:txBody>
      </p:sp>
      <p:pic>
        <p:nvPicPr>
          <p:cNvPr id="177" name="titleShadow.png" descr="titleShad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76442" y="2917519"/>
            <a:ext cx="18598804" cy="619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150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6">
                <a:lumOff val="-9727"/>
              </a:schemeClr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ubmitted by:"/>
          <p:cNvSpPr txBox="1"/>
          <p:nvPr>
            <p:ph type="title"/>
          </p:nvPr>
        </p:nvSpPr>
        <p:spPr>
          <a:xfrm>
            <a:off x="141634" y="704205"/>
            <a:ext cx="12721532" cy="2376190"/>
          </a:xfrm>
          <a:prstGeom prst="rect">
            <a:avLst/>
          </a:prstGeom>
        </p:spPr>
        <p:txBody>
          <a:bodyPr/>
          <a:lstStyle>
            <a:lvl1pPr algn="ctr">
              <a:defRPr spc="1727" sz="10800">
                <a:solidFill>
                  <a:srgbClr val="FF3B47"/>
                </a:solidFill>
              </a:defRPr>
            </a:lvl1pPr>
          </a:lstStyle>
          <a:p>
            <a:pPr/>
            <a:r>
              <a:t>Submitted by:</a:t>
            </a:r>
          </a:p>
        </p:txBody>
      </p:sp>
      <p:sp>
        <p:nvSpPr>
          <p:cNvPr id="180" name="Charu - CO19319…"/>
          <p:cNvSpPr txBox="1"/>
          <p:nvPr/>
        </p:nvSpPr>
        <p:spPr>
          <a:xfrm>
            <a:off x="141634" y="3429000"/>
            <a:ext cx="12721532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cap="all" spc="704" sz="4400"/>
            </a:pPr>
            <a:r>
              <a:t>Charu - CO19319</a:t>
            </a:r>
          </a:p>
          <a:p>
            <a:pPr>
              <a:defRPr cap="all" spc="704" sz="4400"/>
            </a:pPr>
          </a:p>
          <a:p>
            <a:pPr>
              <a:defRPr cap="all" spc="704" sz="4400"/>
            </a:pPr>
            <a:r>
              <a:t>Harsh Mand - CO19325</a:t>
            </a:r>
          </a:p>
          <a:p>
            <a:pPr>
              <a:defRPr cap="all" spc="704" sz="4400"/>
            </a:pPr>
          </a:p>
          <a:p>
            <a:pPr>
              <a:defRPr cap="all" spc="704" sz="4400"/>
            </a:pPr>
            <a:r>
              <a:t>Taruna Saini - Co19366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6">
                <a:lumOff val="-9727"/>
              </a:schemeClr>
            </a:gs>
            <a:gs pos="37815">
              <a:srgbClr val="46134D"/>
            </a:gs>
            <a:gs pos="88731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ANK YOU!"/>
          <p:cNvSpPr txBox="1"/>
          <p:nvPr>
            <p:ph type="title"/>
          </p:nvPr>
        </p:nvSpPr>
        <p:spPr>
          <a:xfrm>
            <a:off x="-6450" y="2840087"/>
            <a:ext cx="13017700" cy="4073426"/>
          </a:xfrm>
          <a:prstGeom prst="rect">
            <a:avLst/>
          </a:prstGeom>
        </p:spPr>
        <p:txBody>
          <a:bodyPr/>
          <a:lstStyle>
            <a:lvl1pPr algn="ctr">
              <a:defRPr cap="none" spc="0" sz="15300">
                <a:solidFill>
                  <a:schemeClr val="accent5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200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445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shot 2020-04-19 at 1.17.38 PM.png" descr="Screenshot 2020-04-19 at 1.17.3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18" r="0" b="6718"/>
          <a:stretch>
            <a:fillRect/>
          </a:stretch>
        </p:blipFill>
        <p:spPr>
          <a:xfrm>
            <a:off x="0" y="2260600"/>
            <a:ext cx="13004800" cy="7035800"/>
          </a:xfrm>
          <a:prstGeom prst="rect">
            <a:avLst/>
          </a:prstGeom>
        </p:spPr>
      </p:pic>
      <p:sp>
        <p:nvSpPr>
          <p:cNvPr id="144" name="Class and welcome mes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pc="739" sz="4620"/>
            </a:lvl1pPr>
          </a:lstStyle>
          <a:p>
            <a:pPr/>
            <a:r>
              <a:t>Class and welcome message</a:t>
            </a:r>
          </a:p>
        </p:txBody>
      </p:sp>
      <p:sp>
        <p:nvSpPr>
          <p:cNvPr id="145" name="First section of the code: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352" sz="2200"/>
            </a:lvl1pPr>
          </a:lstStyle>
          <a:p>
            <a:pPr/>
            <a:r>
              <a:t>First section of the code: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30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173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20-04-19 at 1.18.01 PM.png" descr="Screenshot 2020-04-19 at 1.18.0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18" r="0" b="6718"/>
          <a:stretch>
            <a:fillRect/>
          </a:stretch>
        </p:blipFill>
        <p:spPr>
          <a:xfrm>
            <a:off x="0" y="2184400"/>
            <a:ext cx="13004800" cy="7035800"/>
          </a:xfrm>
          <a:prstGeom prst="rect">
            <a:avLst/>
          </a:prstGeom>
        </p:spPr>
      </p:pic>
      <p:sp>
        <p:nvSpPr>
          <p:cNvPr id="148" name="Input of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of questions</a:t>
            </a:r>
          </a:p>
        </p:txBody>
      </p:sp>
      <p:sp>
        <p:nvSpPr>
          <p:cNvPr id="149" name="Second section of the 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Second section of the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5091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20-04-19 at 1.18.09 PM.png" descr="Screenshot 2020-04-19 at 1.18.0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18" r="0" b="6718"/>
          <a:stretch>
            <a:fillRect/>
          </a:stretch>
        </p:blipFill>
        <p:spPr>
          <a:xfrm>
            <a:off x="0" y="2159000"/>
            <a:ext cx="13004800" cy="7035800"/>
          </a:xfrm>
          <a:prstGeom prst="rect">
            <a:avLst/>
          </a:prstGeom>
        </p:spPr>
      </p:pic>
      <p:sp>
        <p:nvSpPr>
          <p:cNvPr id="152" name="Defining input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pc="863" sz="5394"/>
            </a:lvl1pPr>
          </a:lstStyle>
          <a:p>
            <a:pPr/>
            <a:r>
              <a:t>Defining input function</a:t>
            </a:r>
          </a:p>
        </p:txBody>
      </p:sp>
      <p:sp>
        <p:nvSpPr>
          <p:cNvPr id="153" name="Third section: outro message 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Third section: outro message 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15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2620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0-04-19 at 1.18.23 PM.png" descr="Screenshot 2020-04-19 at 1.18.2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18" r="0" b="6718"/>
          <a:stretch>
            <a:fillRect/>
          </a:stretch>
        </p:blipFill>
        <p:spPr>
          <a:xfrm>
            <a:off x="0" y="2159000"/>
            <a:ext cx="13004800" cy="7035800"/>
          </a:xfrm>
          <a:prstGeom prst="rect">
            <a:avLst/>
          </a:prstGeom>
        </p:spPr>
      </p:pic>
      <p:sp>
        <p:nvSpPr>
          <p:cNvPr id="156" name="Defining display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pc="803" sz="5022"/>
            </a:lvl1pPr>
          </a:lstStyle>
          <a:p>
            <a:pPr/>
            <a:r>
              <a:t>Defining display function</a:t>
            </a:r>
          </a:p>
        </p:txBody>
      </p:sp>
      <p:sp>
        <p:nvSpPr>
          <p:cNvPr id="157" name="finally, adding up score 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finally, adding up score 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 p14:dur="1000">
        <p14:switch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487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20-04-19 at 1.27.41 PM.png" descr="Screenshot 2020-04-19 at 1.27.4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18" r="0" b="6718"/>
          <a:stretch>
            <a:fillRect/>
          </a:stretch>
        </p:blipFill>
        <p:spPr>
          <a:xfrm>
            <a:off x="-38100" y="2197100"/>
            <a:ext cx="20354191" cy="11011935"/>
          </a:xfrm>
          <a:prstGeom prst="rect">
            <a:avLst/>
          </a:prstGeom>
        </p:spPr>
      </p:pic>
      <p:sp>
        <p:nvSpPr>
          <p:cNvPr id="160" name="Welcome message sh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843" sz="5270"/>
            </a:lvl1pPr>
          </a:lstStyle>
          <a:p>
            <a:pPr/>
            <a:r>
              <a:t>Welcome message shown</a:t>
            </a:r>
          </a:p>
        </p:txBody>
      </p:sp>
      <p:sp>
        <p:nvSpPr>
          <p:cNvPr id="161" name="When the program is run: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When the program is run: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 p14:dur="1000">
        <p:blinds dir="ver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487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shot 2020-04-19 at 1.27.59 PM.png" descr="Screenshot 2020-04-19 at 1.27.5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5" t="1305" r="17913" b="14108"/>
          <a:stretch>
            <a:fillRect/>
          </a:stretch>
        </p:blipFill>
        <p:spPr>
          <a:xfrm>
            <a:off x="293556" y="2004339"/>
            <a:ext cx="12417740" cy="8010616"/>
          </a:xfrm>
          <a:prstGeom prst="rect">
            <a:avLst/>
          </a:prstGeom>
        </p:spPr>
      </p:pic>
      <p:sp>
        <p:nvSpPr>
          <p:cNvPr id="164" name="First question shows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pc="863" sz="5394"/>
            </a:lvl1pPr>
          </a:lstStyle>
          <a:p>
            <a:pPr/>
            <a:r>
              <a:t>First question shows up</a:t>
            </a:r>
          </a:p>
        </p:txBody>
      </p:sp>
      <p:sp>
        <p:nvSpPr>
          <p:cNvPr id="165" name="Enter is pressed 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Enter is pressed and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150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487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shot 2020-04-19 at 1.28.47 PM.png" descr="Screenshot 2020-04-19 at 1.28.47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8" t="17545" r="9859" b="6641"/>
          <a:stretch>
            <a:fillRect/>
          </a:stretch>
        </p:blipFill>
        <p:spPr>
          <a:xfrm>
            <a:off x="12571" y="2054820"/>
            <a:ext cx="12979478" cy="6829447"/>
          </a:xfrm>
          <a:prstGeom prst="rect">
            <a:avLst/>
          </a:prstGeom>
        </p:spPr>
      </p:pic>
      <p:sp>
        <p:nvSpPr>
          <p:cNvPr id="168" name="correct one adds 10 marks"/>
          <p:cNvSpPr txBox="1"/>
          <p:nvPr>
            <p:ph type="title"/>
          </p:nvPr>
        </p:nvSpPr>
        <p:spPr>
          <a:xfrm>
            <a:off x="489222" y="1009650"/>
            <a:ext cx="12026356" cy="1460500"/>
          </a:xfrm>
          <a:prstGeom prst="rect">
            <a:avLst/>
          </a:prstGeom>
        </p:spPr>
        <p:txBody>
          <a:bodyPr/>
          <a:lstStyle>
            <a:lvl1pPr defTabSz="467359">
              <a:defRPr spc="793" sz="4960"/>
            </a:lvl1pPr>
          </a:lstStyle>
          <a:p>
            <a:pPr/>
            <a:r>
              <a:t>correct one adds 10 marks</a:t>
            </a:r>
          </a:p>
        </p:txBody>
      </p:sp>
      <p:sp>
        <p:nvSpPr>
          <p:cNvPr id="169" name="Wrong option shows correct answer 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Wrong option shows correct answer 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0" advTm="5000" p14:dur="1000">
        <p15:prstTrans prst="peelOff" invX="1"/>
      </p:transition>
    </mc:Choice>
    <mc:Choice xmlns:p14="http://schemas.microsoft.com/office/powerpoint/2010/main" Requires="p14">
      <p:transition spd="med" advClick="0" advTm="5000" p14:dur="1000">
        <p:wipe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/>
            </a:gs>
            <a:gs pos="14487">
              <a:srgbClr val="1C5094">
                <a:alpha val="80000"/>
              </a:srgbClr>
            </a:gs>
            <a:gs pos="100000">
              <a:schemeClr val="accent1">
                <a:hueOff val="738460"/>
                <a:satOff val="-18692"/>
                <a:lumOff val="-15001"/>
                <a:alpha val="6000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0-04-19 at 1.40.25 PM.png" descr="Screenshot 2020-04-19 at 1.40.2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663" t="20643" r="10511" b="7812"/>
          <a:stretch>
            <a:fillRect/>
          </a:stretch>
        </p:blipFill>
        <p:spPr>
          <a:xfrm>
            <a:off x="60523" y="2158362"/>
            <a:ext cx="12883645" cy="6872599"/>
          </a:xfrm>
          <a:prstGeom prst="rect">
            <a:avLst/>
          </a:prstGeom>
        </p:spPr>
      </p:pic>
      <p:sp>
        <p:nvSpPr>
          <p:cNvPr id="172" name="And total marks are given"/>
          <p:cNvSpPr txBox="1"/>
          <p:nvPr>
            <p:ph type="title"/>
          </p:nvPr>
        </p:nvSpPr>
        <p:spPr>
          <a:xfrm>
            <a:off x="489222" y="1009650"/>
            <a:ext cx="12026356" cy="1460500"/>
          </a:xfrm>
          <a:prstGeom prst="rect">
            <a:avLst/>
          </a:prstGeom>
        </p:spPr>
        <p:txBody>
          <a:bodyPr/>
          <a:lstStyle>
            <a:lvl1pPr defTabSz="479044">
              <a:defRPr spc="813" sz="5084"/>
            </a:lvl1pPr>
          </a:lstStyle>
          <a:p>
            <a:pPr/>
            <a:r>
              <a:t>And total marks are given</a:t>
            </a:r>
          </a:p>
        </p:txBody>
      </p:sp>
      <p:sp>
        <p:nvSpPr>
          <p:cNvPr id="173" name="Finally in the end completion message is printe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Finally in the end completion message is printed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